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67" r:id="rId2"/>
    <p:sldId id="268" r:id="rId3"/>
    <p:sldId id="257" r:id="rId4"/>
    <p:sldId id="260" r:id="rId5"/>
    <p:sldId id="272" r:id="rId6"/>
    <p:sldId id="258" r:id="rId7"/>
    <p:sldId id="269" r:id="rId8"/>
    <p:sldId id="270" r:id="rId9"/>
    <p:sldId id="262" r:id="rId10"/>
    <p:sldId id="271" r:id="rId11"/>
    <p:sldId id="263" r:id="rId12"/>
    <p:sldId id="264" r:id="rId13"/>
    <p:sldId id="273" r:id="rId14"/>
    <p:sldId id="274" r:id="rId15"/>
    <p:sldId id="265" r:id="rId16"/>
    <p:sldId id="275" r:id="rId17"/>
    <p:sldId id="276" r:id="rId18"/>
    <p:sldId id="26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0D43-C549-409F-810D-A1097AF75FB8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050B-8F7D-413F-8C3B-F72C958A6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4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baseline="0" dirty="0" smtClean="0"/>
              <a:t> 1</a:t>
            </a:r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73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baseline="0" dirty="0" smtClean="0"/>
              <a:t> 2</a:t>
            </a:r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63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baseline="0" dirty="0" smtClean="0"/>
              <a:t> 2</a:t>
            </a:r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63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16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16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4000" y="2286001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699" y="4088490"/>
            <a:ext cx="965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3283" y="465521"/>
            <a:ext cx="3401673" cy="13208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2433" y="2034245"/>
            <a:ext cx="9505966" cy="216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cxnSp>
        <p:nvCxnSpPr>
          <p:cNvPr id="13" name="Đường kết nối Thẳng 12"/>
          <p:cNvCxnSpPr/>
          <p:nvPr/>
        </p:nvCxnSpPr>
        <p:spPr>
          <a:xfrm flipH="1">
            <a:off x="5263851" y="2103520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 flipH="1">
            <a:off x="9184688" y="2103519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Đường kết nối Thẳng 14"/>
          <p:cNvCxnSpPr/>
          <p:nvPr/>
        </p:nvCxnSpPr>
        <p:spPr>
          <a:xfrm flipH="1">
            <a:off x="4210906" y="2627626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 flipH="1">
            <a:off x="6254885" y="2627626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Đường kết nối Thẳng 16"/>
          <p:cNvCxnSpPr/>
          <p:nvPr/>
        </p:nvCxnSpPr>
        <p:spPr>
          <a:xfrm flipH="1">
            <a:off x="6108978" y="2627626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84768" y="3283520"/>
            <a:ext cx="4969124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37376" y="3283513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2050" name="Picture 2" descr="https://icdn.dantri.com.vn/2018/5/9/ngap-15258757732867343825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817" y="-35831"/>
            <a:ext cx="5675191" cy="31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8" grpId="0"/>
      <p:bldP spid="18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400484" y="1821218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657" y="4353430"/>
            <a:ext cx="10020651" cy="1867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nguệch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ngoạc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1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36961" y="2039582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2" y="4582616"/>
            <a:ext cx="98314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60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36961" y="2039582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2" y="4582616"/>
            <a:ext cx="98314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213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428596" y="1707073"/>
            <a:ext cx="9643657" cy="22276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ptagon 3"/>
          <p:cNvSpPr/>
          <p:nvPr/>
        </p:nvSpPr>
        <p:spPr>
          <a:xfrm>
            <a:off x="568152" y="2172684"/>
            <a:ext cx="9643657" cy="22276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53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854574" y="1520967"/>
            <a:ext cx="9326656" cy="224581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9540" y="3971499"/>
            <a:ext cx="9831443" cy="1918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32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2547" y="1459290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8"/>
          <p:cNvCxnSpPr/>
          <p:nvPr/>
        </p:nvCxnSpPr>
        <p:spPr>
          <a:xfrm>
            <a:off x="3287225" y="2026554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10923" y="1673834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306" y="3717580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8"/>
          <p:cNvCxnSpPr/>
          <p:nvPr/>
        </p:nvCxnSpPr>
        <p:spPr>
          <a:xfrm>
            <a:off x="3849603" y="4212638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020010" y="3818147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235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854574" y="1419230"/>
            <a:ext cx="9326656" cy="255226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Chi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573" y="4865118"/>
            <a:ext cx="9831443" cy="959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09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36961" y="2039582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2" y="4367284"/>
            <a:ext cx="98314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5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0C60-579C-4D69-BAC5-41CC996AC56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6867" name="Picture 2" descr="2009_october_calendar_0910j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684434" y="188913"/>
            <a:ext cx="5304367" cy="146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082799" y="416005"/>
            <a:ext cx="80264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lại</a:t>
            </a:r>
            <a:endParaRPr lang="en-US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35527" y="2247276"/>
            <a:ext cx="1175327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: 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/>
              <a:t>N</a:t>
            </a:r>
            <a:r>
              <a:rPr lang="en-US" dirty="0" err="1" smtClean="0"/>
              <a:t>gười</a:t>
            </a:r>
            <a:r>
              <a:rPr lang="en-US" dirty="0" smtClean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,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,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151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09" y="1222212"/>
            <a:ext cx="10938691" cy="494998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66437" y="347051"/>
            <a:ext cx="965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5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523891" y="1588321"/>
            <a:ext cx="2646326" cy="10216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620873" y="3578256"/>
            <a:ext cx="2646326" cy="7644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653952" y="5153637"/>
            <a:ext cx="2580167" cy="745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6879478" y="1610791"/>
            <a:ext cx="2712484" cy="97674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Ôn tồn, </a:t>
            </a:r>
          </a:p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Hiền hậu</a:t>
            </a: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7079672" y="3280986"/>
            <a:ext cx="2778642" cy="106167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7068934" y="5015690"/>
            <a:ext cx="2844800" cy="97674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>
            <a:stCxn id="26628" idx="3"/>
            <a:endCxn id="26632" idx="2"/>
          </p:cNvCxnSpPr>
          <p:nvPr/>
        </p:nvCxnSpPr>
        <p:spPr>
          <a:xfrm>
            <a:off x="4170217" y="2099165"/>
            <a:ext cx="2909455" cy="17126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6631" idx="2"/>
          </p:cNvCxnSpPr>
          <p:nvPr/>
        </p:nvCxnSpPr>
        <p:spPr>
          <a:xfrm flipV="1">
            <a:off x="4267199" y="2099164"/>
            <a:ext cx="2612279" cy="34270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6633" idx="2"/>
          </p:cNvCxnSpPr>
          <p:nvPr/>
        </p:nvCxnSpPr>
        <p:spPr>
          <a:xfrm>
            <a:off x="4267199" y="3960460"/>
            <a:ext cx="2801735" cy="15436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654865" y="222042"/>
            <a:ext cx="8026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lại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0" y="533400"/>
            <a:ext cx="7518400" cy="7699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09600" y="187989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9600" y="2653145"/>
            <a:ext cx="995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9600" y="4240934"/>
            <a:ext cx="995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813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315" grpId="0"/>
      <p:bldP spid="1331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890" y="2438400"/>
            <a:ext cx="1026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54865" y="222042"/>
            <a:ext cx="8026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Dặn</a:t>
            </a: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dò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4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352800" y="1295400"/>
            <a:ext cx="589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03200" y="1066800"/>
            <a:ext cx="1158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web heade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33" y="3657600"/>
            <a:ext cx="1219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9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6311" y="1958106"/>
            <a:ext cx="6697333" cy="4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14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301" y="1910545"/>
            <a:ext cx="5666667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06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BDEAB-59F5-437E-8F1F-EA74D136E12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-6350" y="685801"/>
            <a:ext cx="10972801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C00000"/>
                </a:solidFill>
                <a:latin typeface="Georgia" pitchFamily="18" charset="0"/>
              </a:rPr>
              <a:t>Hướng</a:t>
            </a:r>
            <a:r>
              <a:rPr lang="en-US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Georgia" pitchFamily="18" charset="0"/>
              </a:rPr>
              <a:t>dẫn</a:t>
            </a:r>
            <a:r>
              <a:rPr lang="en-US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Georgia" pitchFamily="18" charset="0"/>
              </a:rPr>
              <a:t>nhận</a:t>
            </a:r>
            <a:r>
              <a:rPr lang="en-US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Georgia" pitchFamily="18" charset="0"/>
              </a:rPr>
              <a:t>xét</a:t>
            </a:r>
            <a:r>
              <a:rPr lang="en-US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35017" y="1842654"/>
            <a:ext cx="8774546" cy="3657601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7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83" y="465521"/>
            <a:ext cx="3401673" cy="13208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Từ</a:t>
            </a:r>
            <a:r>
              <a:rPr lang="en-US" sz="6600" dirty="0" smtClean="0"/>
              <a:t> </a:t>
            </a:r>
            <a:r>
              <a:rPr lang="en-US" sz="6600" dirty="0" err="1" smtClean="0"/>
              <a:t>khó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23167" y="1983112"/>
            <a:ext cx="6132899" cy="705440"/>
          </a:xfrm>
        </p:spPr>
        <p:txBody>
          <a:bodyPr>
            <a:normAutofit fontScale="85000" lnSpcReduction="20000"/>
          </a:bodyPr>
          <a:lstStyle/>
          <a:p>
            <a:pPr lvl="5"/>
            <a:r>
              <a:rPr lang="en-US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59101" y="3316816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33" y="3253962"/>
            <a:ext cx="6132898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guyệch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911" y="4631981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7380" y="3350438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4137" y="3712191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48911" y="5684926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áº¿t quáº£ hÃ¬nh áº£nh cho hÃ¬nh áº£nh nÃ©t viáº¿t nguá»ch ngoáº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810" y="-32136"/>
            <a:ext cx="5399816" cy="6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8"/>
          <p:cNvCxnSpPr/>
          <p:nvPr/>
        </p:nvCxnSpPr>
        <p:spPr>
          <a:xfrm>
            <a:off x="3378882" y="5156362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602580" y="4803642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cxnSp>
        <p:nvCxnSpPr>
          <p:cNvPr id="16" name="Straight Arrow Connector 8"/>
          <p:cNvCxnSpPr/>
          <p:nvPr/>
        </p:nvCxnSpPr>
        <p:spPr>
          <a:xfrm>
            <a:off x="3633589" y="6252190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857287" y="5899470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2353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301" y="1910545"/>
            <a:ext cx="5666667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58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301" y="1910545"/>
            <a:ext cx="5666667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2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287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Chia </a:t>
            </a:r>
            <a:r>
              <a:rPr lang="en-US" sz="6000" dirty="0" err="1" smtClean="0">
                <a:solidFill>
                  <a:srgbClr val="FF0000"/>
                </a:solidFill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892" y="1493671"/>
            <a:ext cx="8596668" cy="85374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6892" y="2519527"/>
            <a:ext cx="8596668" cy="8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36892" y="3668971"/>
            <a:ext cx="8596668" cy="8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36892" y="4805523"/>
            <a:ext cx="8596668" cy="8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38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580</Words>
  <Application>Microsoft Office PowerPoint</Application>
  <PresentationFormat>Custom</PresentationFormat>
  <Paragraphs>93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Slide 1</vt:lpstr>
      <vt:lpstr>Slide 2</vt:lpstr>
      <vt:lpstr>Slide 3</vt:lpstr>
      <vt:lpstr>Slide 4</vt:lpstr>
      <vt:lpstr>Slide 5</vt:lpstr>
      <vt:lpstr>Từ khó </vt:lpstr>
      <vt:lpstr>Slide 7</vt:lpstr>
      <vt:lpstr>Slide 8</vt:lpstr>
      <vt:lpstr>Chia đoạn </vt:lpstr>
      <vt:lpstr>Câu khó </vt:lpstr>
      <vt:lpstr>Tìm hiểu bài </vt:lpstr>
      <vt:lpstr>Tìm hiểu bài </vt:lpstr>
      <vt:lpstr>Tìm hiểu bài </vt:lpstr>
      <vt:lpstr>Tìm hiểu bài </vt:lpstr>
      <vt:lpstr>Tìm hiểu bài </vt:lpstr>
      <vt:lpstr>Slide 16</vt:lpstr>
      <vt:lpstr>Tìm hiểu bài </vt:lpstr>
      <vt:lpstr>Tìm hiểu bài 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19 tháng 8 năm 2019</dc:title>
  <dc:creator>ceci.trangtran@gmail.com</dc:creator>
  <cp:lastModifiedBy>Admin</cp:lastModifiedBy>
  <cp:revision>27</cp:revision>
  <dcterms:created xsi:type="dcterms:W3CDTF">2019-08-17T10:28:45Z</dcterms:created>
  <dcterms:modified xsi:type="dcterms:W3CDTF">2020-09-08T10:11:43Z</dcterms:modified>
</cp:coreProperties>
</file>